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5"/>
  </p:notesMasterIdLst>
  <p:handoutMasterIdLst>
    <p:handoutMasterId r:id="rId26"/>
  </p:handoutMasterIdLst>
  <p:sldIdLst>
    <p:sldId id="402" r:id="rId3"/>
    <p:sldId id="403" r:id="rId4"/>
    <p:sldId id="443" r:id="rId5"/>
    <p:sldId id="448" r:id="rId6"/>
    <p:sldId id="449" r:id="rId7"/>
    <p:sldId id="408" r:id="rId8"/>
    <p:sldId id="451" r:id="rId9"/>
    <p:sldId id="461" r:id="rId10"/>
    <p:sldId id="453" r:id="rId11"/>
    <p:sldId id="454" r:id="rId12"/>
    <p:sldId id="455" r:id="rId13"/>
    <p:sldId id="457" r:id="rId14"/>
    <p:sldId id="458" r:id="rId15"/>
    <p:sldId id="459" r:id="rId16"/>
    <p:sldId id="460" r:id="rId17"/>
    <p:sldId id="412" r:id="rId18"/>
    <p:sldId id="413" r:id="rId19"/>
    <p:sldId id="414" r:id="rId20"/>
    <p:sldId id="439" r:id="rId21"/>
    <p:sldId id="416" r:id="rId22"/>
    <p:sldId id="400" r:id="rId23"/>
    <p:sldId id="399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43"/>
          </p14:sldIdLst>
        </p14:section>
        <p14:section name="Course Details" id="{8D645781-968B-4BDA-8519-3394884E11BA}">
          <p14:sldIdLst>
            <p14:sldId id="448"/>
            <p14:sldId id="449"/>
          </p14:sldIdLst>
        </p14:section>
        <p14:section name="Trainers" id="{49EB9BED-3D2B-42CE-82C1-119E8364C41F}">
          <p14:sldIdLst>
            <p14:sldId id="408"/>
            <p14:sldId id="451"/>
            <p14:sldId id="461"/>
          </p14:sldIdLst>
        </p14:section>
        <p14:section name="Duration, Languages, Technologies" id="{C5FB282C-9CFB-4B62-B130-17278DE74CA4}">
          <p14:sldIdLst>
            <p14:sldId id="453"/>
            <p14:sldId id="454"/>
            <p14:sldId id="455"/>
          </p14:sldIdLst>
        </p14:section>
        <p14:section name="Evaluation and Exams" id="{D1F5D419-28A6-4122-BA6E-0EDF48DB2954}">
          <p14:sldIdLst>
            <p14:sldId id="457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39"/>
          </p14:sldIdLst>
        </p14:section>
        <p14:section name="Conclusion" id="{10E03AB1-9AA8-4E86-9A64-D741901E50A2}">
          <p14:sldIdLst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72" d="100"/>
          <a:sy n="72" d="100"/>
        </p:scale>
        <p:origin x="9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26-Jan-18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26-Jan-18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26-Jan-18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BlockchainTechnologyJanuary2018/" TargetMode="External"/><Relationship Id="rId3" Type="http://schemas.openxmlformats.org/officeDocument/2006/relationships/hyperlink" Target="https://softuni.bg/trainings/1868/introduction-to-blockchain-technology-january-2018" TargetMode="External"/><Relationship Id="rId7" Type="http://schemas.openxmlformats.org/officeDocument/2006/relationships/hyperlink" Target="https://softuni.bg/forum/categories/118/vyvedenie-v-blockchain-tehnologiy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oftuni.bg/opencourses/python-fundamentals-cour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python-fundamentals-course" TargetMode="External"/><Relationship Id="rId7" Type="http://schemas.openxmlformats.org/officeDocument/2006/relationships/image" Target="../media/image5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1.png"/><Relationship Id="rId14" Type="http://schemas.openxmlformats.org/officeDocument/2006/relationships/hyperlink" Target="http://www.telenor.b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://chrisstov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93812" y="457200"/>
            <a:ext cx="10196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Blockchain Technology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2" y="1554116"/>
            <a:ext cx="4233898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552658" y="3255041"/>
            <a:ext cx="2182817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to Blockchain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0D019-1643-4C69-A50B-47B13AC959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05" y="3760959"/>
            <a:ext cx="4371706" cy="22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~21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Homeworks</a:t>
            </a:r>
            <a:r>
              <a:rPr lang="en-US" sz="3600" dirty="0"/>
              <a:t>: ~10 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Final Quiz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January – March 201</a:t>
            </a:r>
            <a:r>
              <a:rPr lang="en-GB" sz="3600" dirty="0"/>
              <a:t>8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18 March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Course Name(Required)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37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974261"/>
            <a:ext cx="8709872" cy="1568497"/>
          </a:xfrm>
        </p:spPr>
        <p:txBody>
          <a:bodyPr/>
          <a:lstStyle/>
          <a:p>
            <a:r>
              <a:rPr lang="en-US" dirty="0"/>
              <a:t>Introduction to Blockchain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4" y="1345271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113799" cy="5570355"/>
          </a:xfrm>
        </p:spPr>
        <p:txBody>
          <a:bodyPr>
            <a:normAutofit/>
          </a:bodyPr>
          <a:lstStyle/>
          <a:p>
            <a:r>
              <a:rPr lang="en-US" dirty="0"/>
              <a:t>Final Quiz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40 questions </a:t>
            </a:r>
            <a:r>
              <a:rPr lang="en-US" sz="3400" dirty="0"/>
              <a:t>with single and multiple choice answers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 hour </a:t>
            </a:r>
            <a:r>
              <a:rPr lang="en-US" sz="3400" dirty="0"/>
              <a:t>for solving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7580399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course’s page on our platform: </a:t>
            </a:r>
            <a:r>
              <a:rPr lang="en-US" dirty="0">
                <a:hlinkClick r:id="rId2"/>
              </a:rPr>
              <a:t>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1" y="1905000"/>
            <a:ext cx="9234601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softuni.bg/trainings/1868/introduction-to-blockchain-technology-january-2018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690413"/>
            <a:ext cx="9158401" cy="66684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softuni.bg/forum/categories/118/vyvedenie-v-blockchain-tehnologiyata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facebook.com/groups/BlockchainTechnologyJanuary2018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Course Name(Required)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2FB99B8-BE90-433D-A61C-4D2710F0D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16" name="Picture 1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E6886D19-7CA6-4E9B-8B3D-05914E82A2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17" name="Picture 2" descr="http://www.graphicsfuel.com/wp-content/uploads/2012/07/books-icon-512.png">
            <a:extLst>
              <a:ext uri="{FF2B5EF4-FFF2-40B4-BE49-F238E27FC236}">
                <a16:creationId xmlns:a16="http://schemas.microsoft.com/office/drawing/2014/main" id="{67F274E8-0891-408E-B377-35988B8F7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742617-4C41-4A79-B2D5-F04DD5083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88815" y="40341"/>
            <a:ext cx="78867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Blockchain Technology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https://softuni.bg/opencourses/python-fundamentals-course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B-Chain-Intro</a:t>
            </a:r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Introduction to Blockchain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Introduction to Blockchain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Introduction to Cryptography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Cryptocurrencies and Decentralized Currencies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Storing and Using Coins, Wallets, Security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Mining Coins, Hardware, Infrastructure, Pools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Ethereum and Smart Contracts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Initial Coin Offerings (ICO)</a:t>
            </a:r>
          </a:p>
          <a:p>
            <a:pPr marL="0" indent="0">
              <a:lnSpc>
                <a:spcPct val="130000"/>
              </a:lnSpc>
              <a:buNone/>
            </a:pP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78867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Blockchain Technology – Course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007" y="1868843"/>
            <a:ext cx="1995227" cy="19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Hristo Hristov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Me in 30 Seconds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/>
              <a:t>8 year total experience in Business Analysis</a:t>
            </a:r>
          </a:p>
          <a:p>
            <a:pPr lvl="1"/>
            <a:r>
              <a:rPr lang="en-US" noProof="1"/>
              <a:t>Intrested in Blockchain since 2012</a:t>
            </a:r>
          </a:p>
          <a:p>
            <a:pPr lvl="1"/>
            <a:r>
              <a:rPr lang="en-US" dirty="0"/>
              <a:t>Microsoft Certified Professional </a:t>
            </a:r>
          </a:p>
          <a:p>
            <a:pPr lvl="1"/>
            <a:r>
              <a:rPr lang="en-US" dirty="0"/>
              <a:t>Certified Bitcoin Professional</a:t>
            </a:r>
            <a:endParaRPr lang="en-US" noProof="1">
              <a:hlinkClick r:id="rId2"/>
            </a:endParaRPr>
          </a:p>
          <a:p>
            <a:pPr lvl="1"/>
            <a:r>
              <a:rPr lang="en-US" noProof="1">
                <a:hlinkClick r:id="rId2"/>
              </a:rPr>
              <a:t>http://chrisstov.com/</a:t>
            </a:r>
            <a:r>
              <a:rPr lang="en-US" noProof="1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10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FC06C0B8-4949-4ED0-AFA8-38034BE3F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72" y="1800225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Vladislav Dramaliev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Martin Kuvandjiev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Radi Atanassov</a:t>
            </a:r>
          </a:p>
          <a:p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3" name="Picture 2" descr="A person holding a guitar&#10;&#10;Description generated with very high confidence">
            <a:extLst>
              <a:ext uri="{FF2B5EF4-FFF2-40B4-BE49-F238E27FC236}">
                <a16:creationId xmlns:a16="http://schemas.microsoft.com/office/drawing/2014/main" id="{4860F9A8-8F2E-4E3A-96D2-8928F1848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3733800"/>
            <a:ext cx="2381250" cy="2381250"/>
          </a:xfrm>
          <a:prstGeom prst="rect">
            <a:avLst/>
          </a:prstGeom>
        </p:spPr>
      </p:pic>
      <p:pic>
        <p:nvPicPr>
          <p:cNvPr id="8" name="Picture 7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676E67B1-E465-4A71-A43E-CB1B3E72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62" y="1555048"/>
            <a:ext cx="2381250" cy="2381250"/>
          </a:xfrm>
          <a:prstGeom prst="rect">
            <a:avLst/>
          </a:prstGeom>
        </p:spPr>
      </p:pic>
      <p:pic>
        <p:nvPicPr>
          <p:cNvPr id="11" name="Picture 10" descr="A person talking on a cell phone&#10;&#10;Description generated with very high confidence">
            <a:extLst>
              <a:ext uri="{FF2B5EF4-FFF2-40B4-BE49-F238E27FC236}">
                <a16:creationId xmlns:a16="http://schemas.microsoft.com/office/drawing/2014/main" id="{A27DCC76-6DDB-499E-B57F-F0BB8AF4A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112" y="2895600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0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880093"/>
            <a:ext cx="11125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Introduction to Blockchain Technology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711</TotalTime>
  <Words>582</Words>
  <Application>Microsoft Office PowerPoint</Application>
  <PresentationFormat>Custom</PresentationFormat>
  <Paragraphs>133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Introduction to Blockchain Technology </vt:lpstr>
      <vt:lpstr>Table of Contents</vt:lpstr>
      <vt:lpstr>Questions</vt:lpstr>
      <vt:lpstr>Introduction to Blockchain Technology</vt:lpstr>
      <vt:lpstr>Introduction to Blockchain Technology – Course Program</vt:lpstr>
      <vt:lpstr>The Trainers Team</vt:lpstr>
      <vt:lpstr>Trainers Team</vt:lpstr>
      <vt:lpstr>Trainers Team (2)</vt:lpstr>
      <vt:lpstr>Introduction to Blockchain Technology</vt:lpstr>
      <vt:lpstr>Training Duration – Course Name(Required)</vt:lpstr>
      <vt:lpstr>Why English?</vt:lpstr>
      <vt:lpstr>Introduction to Blockchain Technology</vt:lpstr>
      <vt:lpstr>Scoring System</vt:lpstr>
      <vt:lpstr>Exam</vt:lpstr>
      <vt:lpstr>Homework Assignments</vt:lpstr>
      <vt:lpstr>Resources</vt:lpstr>
      <vt:lpstr>PF Course Web Site, Forum and FB Group</vt:lpstr>
      <vt:lpstr>The Course Name(Required) Slides and Videos</vt:lpstr>
      <vt:lpstr>Software University Learning System (SULS)</vt:lpstr>
      <vt:lpstr>Introduction to Blockchain Technology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Software Development Course</dc:subject>
  <dc:creator>Software University Foundation</dc:creator>
  <cp:keywords>programming, software engineering</cp:keywords>
  <dc:description>Software University Foundation - http://softuni.foundation/</dc:description>
  <cp:lastModifiedBy>Valentin Dimitrov</cp:lastModifiedBy>
  <cp:revision>180</cp:revision>
  <dcterms:created xsi:type="dcterms:W3CDTF">2014-01-02T17:00:34Z</dcterms:created>
  <dcterms:modified xsi:type="dcterms:W3CDTF">2018-01-26T17:04:36Z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